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69" r:id="rId5"/>
    <p:sldId id="257" r:id="rId6"/>
    <p:sldId id="266" r:id="rId7"/>
    <p:sldId id="258" r:id="rId8"/>
    <p:sldId id="259" r:id="rId9"/>
    <p:sldId id="260" r:id="rId10"/>
    <p:sldId id="261" r:id="rId11"/>
    <p:sldId id="262" r:id="rId12"/>
    <p:sldId id="263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30" autoAdjust="0"/>
  </p:normalViewPr>
  <p:slideViewPr>
    <p:cSldViewPr snapToGrid="0">
      <p:cViewPr varScale="1">
        <p:scale>
          <a:sx n="71" d="100"/>
          <a:sy n="71" d="100"/>
        </p:scale>
        <p:origin x="4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F3517-29E1-4173-988A-474A24F1B6B0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7ADE2-5B70-4600-AD57-DA709A6738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33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7ADE2-5B70-4600-AD57-DA709A6738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84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04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5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9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7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6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5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7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6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5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2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FBFEE-9C33-4014-BE15-DB1102A46022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B83B-60C3-45DC-97A2-976DB5B1E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3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14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16.wdp"/><Relationship Id="rId5" Type="http://schemas.openxmlformats.org/officeDocument/2006/relationships/image" Target="../media/image20.jp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5.png"/><Relationship Id="rId10" Type="http://schemas.microsoft.com/office/2007/relationships/hdphoto" Target="../media/hdphoto19.wdp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jpg"/><Relationship Id="rId7" Type="http://schemas.microsoft.com/office/2007/relationships/hdphoto" Target="../media/hdphoto1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1.wdp"/><Relationship Id="rId4" Type="http://schemas.openxmlformats.org/officeDocument/2006/relationships/image" Target="../media/image30.png"/><Relationship Id="rId9" Type="http://schemas.microsoft.com/office/2007/relationships/hdphoto" Target="../media/hdphoto2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9.wdp"/><Relationship Id="rId3" Type="http://schemas.openxmlformats.org/officeDocument/2006/relationships/image" Target="../media/image8.jpeg"/><Relationship Id="rId7" Type="http://schemas.microsoft.com/office/2007/relationships/hdphoto" Target="../media/hdphoto6.wdp"/><Relationship Id="rId12" Type="http://schemas.openxmlformats.org/officeDocument/2006/relationships/image" Target="../media/image12.png"/><Relationship Id="rId17" Type="http://schemas.microsoft.com/office/2007/relationships/hdphoto" Target="../media/hdphoto1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8.wdp"/><Relationship Id="rId5" Type="http://schemas.microsoft.com/office/2007/relationships/hdphoto" Target="../media/hdphoto2.wdp"/><Relationship Id="rId15" Type="http://schemas.microsoft.com/office/2007/relationships/hdphoto" Target="../media/hdphoto10.wdp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hdphoto" Target="../media/hdphoto7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microsoft.com/office/2007/relationships/hdphoto" Target="../media/hdphoto13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5.wdp"/><Relationship Id="rId5" Type="http://schemas.openxmlformats.org/officeDocument/2006/relationships/image" Target="../media/image20.jp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1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accent6"/>
                </a:solidFill>
              </a:rPr>
              <a:t>티맥스</a:t>
            </a:r>
            <a:r>
              <a:rPr lang="ko-KR" altLang="en-US" b="1" dirty="0" smtClean="0">
                <a:solidFill>
                  <a:schemeClr val="accent6"/>
                </a:solidFill>
              </a:rPr>
              <a:t> 타워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탈출하기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스토리 보드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조 김혜수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박보경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차주석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정지민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" y="2054002"/>
            <a:ext cx="11590256" cy="38754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1" y="2464541"/>
            <a:ext cx="2275279" cy="2908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2" y="339364"/>
            <a:ext cx="11604396" cy="1714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111242"/>
            <a:ext cx="3036741" cy="3036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88" y="97670"/>
            <a:ext cx="3036741" cy="30367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4" y="124814"/>
            <a:ext cx="3036741" cy="30367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9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29" y="617114"/>
            <a:ext cx="5048054" cy="957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6940" y="9114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83" y="219929"/>
            <a:ext cx="6452014" cy="57095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511" y="3918909"/>
            <a:ext cx="11618535" cy="2010550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5353" y="4251998"/>
            <a:ext cx="411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납치된 </a:t>
            </a:r>
            <a:r>
              <a:rPr lang="ko-KR" altLang="en-US" sz="2800" b="1" dirty="0" err="1" smtClean="0"/>
              <a:t>성현선배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곧 </a:t>
            </a:r>
            <a:r>
              <a:rPr lang="en-US" altLang="ko-KR" sz="2800" b="1" dirty="0" smtClean="0"/>
              <a:t>20)</a:t>
            </a:r>
            <a:endParaRPr lang="ko-KR" alt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513984" y="4796913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 납치 됐어 </a:t>
            </a:r>
            <a:r>
              <a:rPr lang="ko-KR" altLang="en-US" sz="2400" dirty="0" err="1" smtClean="0"/>
              <a:t>살려쭤</a:t>
            </a:r>
            <a:r>
              <a:rPr lang="en-US" altLang="ko-KR" sz="2400" dirty="0" smtClean="0"/>
              <a:t>!~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651385" y="233175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NPC</a:t>
            </a:r>
            <a:r>
              <a:rPr lang="ko-KR" altLang="en-US" b="1" dirty="0" err="1" smtClean="0"/>
              <a:t>클릭시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12469" y="608028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4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화장실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75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4780" y="6089716"/>
            <a:ext cx="3595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티맥스</a:t>
            </a:r>
            <a:r>
              <a:rPr lang="ko-KR" altLang="en-US" sz="3200" dirty="0" smtClean="0"/>
              <a:t> 휴게실</a:t>
            </a:r>
            <a:endParaRPr lang="ko-KR" altLang="en-US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334651" y="316644"/>
            <a:ext cx="11576116" cy="17373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0" y="2076724"/>
            <a:ext cx="11604397" cy="38527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1" y="2464541"/>
            <a:ext cx="2275279" cy="2908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818" y1="83651" x2="56909" y2="80654"/>
                        <a14:backgroundMark x1="37455" y1="80109" x2="37455" y2="78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" y="2214259"/>
            <a:ext cx="5238750" cy="3495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549" l="1215" r="987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69" y="1994733"/>
            <a:ext cx="3526754" cy="2912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8747" y="1752594"/>
            <a:ext cx="5046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/>
              <a:t>준수쌤에게</a:t>
            </a:r>
            <a:r>
              <a:rPr lang="ko-KR" altLang="en-US" b="1" dirty="0" smtClean="0"/>
              <a:t> 정규직 </a:t>
            </a:r>
            <a:r>
              <a:rPr lang="ko-KR" altLang="en-US" b="1" dirty="0" err="1" smtClean="0"/>
              <a:t>채용해준다는걸로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매수당함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악당으로 변한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성현 선배 도트 캐릭터</a:t>
            </a:r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" b="98167" l="433" r="993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-118377"/>
            <a:ext cx="1536274" cy="199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86920" y="4407058"/>
            <a:ext cx="3251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성현 선배를 무한 클릭해서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쓰러트리고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성현선배는</a:t>
            </a:r>
            <a:r>
              <a:rPr lang="ko-KR" altLang="en-US" b="1" dirty="0" smtClean="0"/>
              <a:t> 도망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가는 과정에서 열쇠를 흘린다</a:t>
            </a:r>
            <a:r>
              <a:rPr lang="en-US" altLang="ko-KR" b="1" dirty="0" smtClean="0"/>
              <a:t>.</a:t>
            </a:r>
          </a:p>
          <a:p>
            <a:pPr algn="ctr"/>
            <a:r>
              <a:rPr lang="ko-KR" altLang="en-US" b="1" dirty="0" smtClean="0"/>
              <a:t>그 열쇠를 통해 </a:t>
            </a:r>
            <a:r>
              <a:rPr lang="ko-KR" altLang="en-US" b="1" dirty="0" err="1" smtClean="0"/>
              <a:t>내려감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2231" y="490194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무기고</a:t>
            </a:r>
            <a:endParaRPr lang="ko-KR" altLang="en-US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334651" y="339365"/>
            <a:ext cx="11576116" cy="574092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989" y="3463939"/>
            <a:ext cx="2275279" cy="29087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21411" y="1027267"/>
            <a:ext cx="8455566" cy="35727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496" y="1143112"/>
            <a:ext cx="3557048" cy="21138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0" y="1059138"/>
            <a:ext cx="3557048" cy="2113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34" y="1171137"/>
            <a:ext cx="3557048" cy="2113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98" y="1079839"/>
            <a:ext cx="3557048" cy="21138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63" y="1102427"/>
            <a:ext cx="3557048" cy="21138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57" b="97730" l="0" r="899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941" y="1102427"/>
            <a:ext cx="3557048" cy="211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2469" y="497082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다 벽입니다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3355" y="3435816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허접하지만</a:t>
            </a:r>
            <a:r>
              <a:rPr lang="ko-KR" altLang="en-US" dirty="0" smtClean="0"/>
              <a:t> 무기고입니다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무기를 골라서 내려갑니다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티맥스</a:t>
            </a:r>
            <a:r>
              <a:rPr lang="ko-KR" altLang="en-US" sz="3200" dirty="0" smtClean="0"/>
              <a:t> 로비</a:t>
            </a:r>
            <a:endParaRPr lang="ko-KR" altLang="en-US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334651" y="316644"/>
            <a:ext cx="11576116" cy="21343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0" y="2450968"/>
            <a:ext cx="11604397" cy="3478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t="4327" r="3044" b="5344"/>
          <a:stretch/>
        </p:blipFill>
        <p:spPr>
          <a:xfrm>
            <a:off x="4315051" y="286996"/>
            <a:ext cx="2507529" cy="21639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024" l="0" r="99167">
                        <a14:foregroundMark x1="39500" y1="14493" x2="39500" y2="14493"/>
                        <a14:foregroundMark x1="52000" y1="16601" x2="52000" y2="16601"/>
                        <a14:foregroundMark x1="52500" y1="5665" x2="52500" y2="5665"/>
                        <a14:foregroundMark x1="28333" y1="1976" x2="28333" y2="1976"/>
                        <a14:foregroundMark x1="32500" y1="62187" x2="32500" y2="62187"/>
                        <a14:foregroundMark x1="38833" y1="61528" x2="38833" y2="61528"/>
                        <a14:foregroundMark x1="69667" y1="83267" x2="69667" y2="83267"/>
                        <a14:foregroundMark x1="55667" y1="77997" x2="55667" y2="77997"/>
                        <a14:foregroundMark x1="27833" y1="48090" x2="27833" y2="48090"/>
                        <a14:foregroundMark x1="31167" y1="45850" x2="31167" y2="45850"/>
                        <a14:foregroundMark x1="7833" y1="54545" x2="7833" y2="54545"/>
                        <a14:foregroundMark x1="63167" y1="50329" x2="63167" y2="50329"/>
                        <a14:foregroundMark x1="69333" y1="39394" x2="69333" y2="39394"/>
                        <a14:foregroundMark x1="75167" y1="43742" x2="75167" y2="43742"/>
                        <a14:foregroundMark x1="72167" y1="40975" x2="72167" y2="40975"/>
                        <a14:foregroundMark x1="56167" y1="48090" x2="56167" y2="48090"/>
                        <a14:foregroundMark x1="58500" y1="46509" x2="58500" y2="46509"/>
                        <a14:foregroundMark x1="35167" y1="35441" x2="35167" y2="35441"/>
                        <a14:foregroundMark x1="20500" y1="34783" x2="20500" y2="34783"/>
                        <a14:foregroundMark x1="38833" y1="14493" x2="38833" y2="14493"/>
                        <a14:foregroundMark x1="34333" y1="9486" x2="34333" y2="9486"/>
                        <a14:foregroundMark x1="23333" y1="8696" x2="23333" y2="8696"/>
                        <a14:foregroundMark x1="39000" y1="8827" x2="39000" y2="8827"/>
                        <a14:foregroundMark x1="49333" y1="10672" x2="49333" y2="10672"/>
                        <a14:foregroundMark x1="32833" y1="7510" x2="32833" y2="7510"/>
                        <a14:foregroundMark x1="20500" y1="10145" x2="20500" y2="10145"/>
                        <a14:foregroundMark x1="11167" y1="9223" x2="11167" y2="9223"/>
                        <a14:foregroundMark x1="4000" y1="9091" x2="4000" y2="9091"/>
                        <a14:foregroundMark x1="85500" y1="75889" x2="85500" y2="75889"/>
                        <a14:foregroundMark x1="77167" y1="27931" x2="77167" y2="27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64" y="1543898"/>
            <a:ext cx="2386302" cy="30186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0853" y1="9434" x2="10853" y2="9434"/>
                        <a14:foregroundMark x1="27907" y1="10377" x2="27907" y2="10377"/>
                        <a14:foregroundMark x1="43411" y1="12736" x2="43411" y2="12736"/>
                        <a14:foregroundMark x1="59690" y1="9906" x2="59690" y2="9906"/>
                        <a14:foregroundMark x1="74419" y1="8491" x2="74419" y2="8491"/>
                        <a14:foregroundMark x1="75194" y1="14623" x2="75194" y2="14623"/>
                        <a14:foregroundMark x1="86822" y1="31132" x2="86047" y2="32075"/>
                        <a14:foregroundMark x1="93798" y1="26415" x2="93798" y2="26415"/>
                        <a14:backgroundMark x1="96899" y1="31604" x2="96899" y2="31604"/>
                        <a14:backgroundMark x1="62016" y1="8019" x2="62016" y2="8019"/>
                        <a14:backgroundMark x1="68992" y1="98585" x2="68992" y2="98585"/>
                        <a14:backgroundMark x1="19380" y1="98585" x2="19380" y2="9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548"/>
          <a:stretch/>
        </p:blipFill>
        <p:spPr>
          <a:xfrm>
            <a:off x="4553736" y="2423710"/>
            <a:ext cx="1517126" cy="20058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5212" y="2406901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협박하고 있는 악당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 </a:t>
            </a:r>
            <a:r>
              <a:rPr lang="ko-KR" altLang="en-US" b="1" dirty="0" err="1" smtClean="0"/>
              <a:t>준수쌤</a:t>
            </a:r>
            <a:r>
              <a:rPr lang="ko-KR" altLang="en-US" b="1" dirty="0" smtClean="0"/>
              <a:t> 도트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857040" y="4936209"/>
            <a:ext cx="6045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고른 무기로 </a:t>
            </a:r>
            <a:r>
              <a:rPr lang="ko-KR" altLang="en-US" b="1" dirty="0" err="1" smtClean="0"/>
              <a:t>준수쌤을</a:t>
            </a:r>
            <a:r>
              <a:rPr lang="ko-KR" altLang="en-US" b="1" dirty="0" smtClean="0"/>
              <a:t> 계속 클릭해서 쓰러트리면 됩니다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쓰러트리면 </a:t>
            </a:r>
            <a:r>
              <a:rPr lang="ko-KR" altLang="en-US" b="1" dirty="0" err="1" smtClean="0"/>
              <a:t>준수쌤이</a:t>
            </a:r>
            <a:r>
              <a:rPr lang="ko-KR" altLang="en-US" b="1" dirty="0" smtClean="0"/>
              <a:t> 쪽지를 떨어트리고 그 쪽지에 </a:t>
            </a:r>
            <a:endParaRPr lang="en-US" altLang="ko-KR" b="1" dirty="0" smtClean="0"/>
          </a:p>
          <a:p>
            <a:r>
              <a:rPr lang="ko-KR" altLang="en-US" b="1" dirty="0" smtClean="0"/>
              <a:t>피같은 걸로 패턴 모양이 </a:t>
            </a:r>
            <a:r>
              <a:rPr lang="ko-KR" altLang="en-US" b="1" dirty="0" err="1" smtClean="0"/>
              <a:t>그려져있습니다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18454" y="1064441"/>
            <a:ext cx="2705493" cy="2891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3416" y="1220732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준수 쌤이 떨어트린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쪽지입니다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66719" y="2130457"/>
            <a:ext cx="2052763" cy="263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5400000">
            <a:off x="2251114" y="2746334"/>
            <a:ext cx="1585839" cy="365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54450" y="3463297"/>
            <a:ext cx="2052763" cy="263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67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75" y="565320"/>
            <a:ext cx="1496844" cy="14968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79140" y="835087"/>
            <a:ext cx="382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패턴창입니다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누르면 활성화되고 </a:t>
            </a:r>
            <a:endParaRPr lang="en-US" altLang="ko-KR" b="1" dirty="0" smtClean="0"/>
          </a:p>
          <a:p>
            <a:r>
              <a:rPr lang="ko-KR" altLang="en-US" b="1" dirty="0" smtClean="0"/>
              <a:t>준수 쌤이 떨어트린 쪽지에 패턴을 </a:t>
            </a:r>
            <a:endParaRPr lang="en-US" altLang="ko-KR" b="1" dirty="0" smtClean="0"/>
          </a:p>
          <a:p>
            <a:r>
              <a:rPr lang="ko-KR" altLang="en-US" b="1" dirty="0" smtClean="0"/>
              <a:t>그리면 탈출 성공</a:t>
            </a:r>
            <a:endParaRPr lang="ko-KR" altLang="en-US" b="1" dirty="0"/>
          </a:p>
        </p:txBody>
      </p:sp>
      <p:sp>
        <p:nvSpPr>
          <p:cNvPr id="20" name="왼쪽 화살표 19"/>
          <p:cNvSpPr/>
          <p:nvPr/>
        </p:nvSpPr>
        <p:spPr>
          <a:xfrm>
            <a:off x="7418895" y="961534"/>
            <a:ext cx="560245" cy="4901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4649" y="304799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공통으로 들어가는 부분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9903" y="977462"/>
            <a:ext cx="11466787" cy="5297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hlinkClick r:id="rId2" action="ppaction://hlinksldjump"/>
          </p:cNvPr>
          <p:cNvSpPr/>
          <p:nvPr/>
        </p:nvSpPr>
        <p:spPr>
          <a:xfrm>
            <a:off x="1671145" y="2375338"/>
            <a:ext cx="4099034" cy="1250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Ex) </a:t>
            </a:r>
            <a:r>
              <a:rPr lang="ko-KR" altLang="en-US" dirty="0" smtClean="0"/>
              <a:t>계단으로 내려가기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93799" y="2375338"/>
            <a:ext cx="4099034" cy="1250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Ex)</a:t>
            </a:r>
            <a:r>
              <a:rPr lang="ko-KR" altLang="en-US" dirty="0" smtClean="0"/>
              <a:t>그냥 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한번 </a:t>
            </a:r>
            <a:r>
              <a:rPr lang="ko-KR" altLang="en-US" dirty="0" err="1" smtClean="0"/>
              <a:t>클릭해보새ㅔ요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3517" y="1700452"/>
            <a:ext cx="5506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문을 클릭하면 나오는 효과 여기서 선택해야함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15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4649" y="30479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9903" y="977462"/>
            <a:ext cx="11466787" cy="5297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14535" y="1644152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잘못된 곳을 누르면 게임 오버 창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14649" y="304799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공통으로 들어가는 부분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708373" y="2527727"/>
            <a:ext cx="3041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FF0000"/>
                </a:solidFill>
              </a:rPr>
              <a:t>게임 오버</a:t>
            </a:r>
            <a:r>
              <a:rPr lang="en-US" altLang="ko-KR" sz="4800" dirty="0" smtClean="0">
                <a:solidFill>
                  <a:srgbClr val="FF0000"/>
                </a:solidFill>
              </a:rPr>
              <a:t>!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03071" y="3702269"/>
            <a:ext cx="26804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다시 시작하기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9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45627" y="5496911"/>
            <a:ext cx="2774731" cy="11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45875" y="5475890"/>
            <a:ext cx="2774731" cy="11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도움말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966840" y="5475890"/>
            <a:ext cx="2774731" cy="111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종료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8372" y="756744"/>
            <a:ext cx="11466787" cy="6001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35669" y="23352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게임시작 부분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678621" y="2341998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티맥스</a:t>
            </a:r>
            <a:r>
              <a:rPr lang="ko-KR" altLang="en-US" sz="2800" b="1" dirty="0" smtClean="0"/>
              <a:t> 타워 탈출하기 로고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41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" y="2092751"/>
            <a:ext cx="11604396" cy="38367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7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강의실</a:t>
            </a:r>
            <a:endParaRPr lang="ko-KR" altLang="en-US" sz="3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5" y="3564067"/>
            <a:ext cx="10209229" cy="23653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5" y="1940717"/>
            <a:ext cx="10105534" cy="23873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20511" y="371234"/>
            <a:ext cx="11576116" cy="173735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" y="355392"/>
            <a:ext cx="1557684" cy="1991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45" y="481626"/>
            <a:ext cx="3070843" cy="15645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32495" y="126388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나무 벽입니다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47834" y="986888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가면쓴</a:t>
            </a:r>
            <a:r>
              <a:rPr lang="ko-KR" altLang="en-US" dirty="0" smtClean="0">
                <a:solidFill>
                  <a:schemeClr val="bg1"/>
                </a:solidFill>
              </a:rPr>
              <a:t> 남자가 나오는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tv</a:t>
            </a:r>
            <a:r>
              <a:rPr lang="ko-KR" altLang="en-US" dirty="0" smtClean="0">
                <a:solidFill>
                  <a:schemeClr val="bg1"/>
                </a:solidFill>
              </a:rPr>
              <a:t>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90754" y="231804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따뜻한 색의 카펫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67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36" y="598537"/>
            <a:ext cx="776702" cy="776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866" y="3615631"/>
            <a:ext cx="1344168" cy="9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" y="2092751"/>
            <a:ext cx="11604396" cy="38367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7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강의실</a:t>
            </a:r>
            <a:endParaRPr lang="ko-KR" altLang="en-US" sz="3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5" y="3564067"/>
            <a:ext cx="10209229" cy="23653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5" y="1940717"/>
            <a:ext cx="10105534" cy="23873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20511" y="355392"/>
            <a:ext cx="11576116" cy="173735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9" y="355392"/>
            <a:ext cx="1557684" cy="1991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2" y="669838"/>
            <a:ext cx="10397763" cy="45711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45" y="556552"/>
            <a:ext cx="4140227" cy="4727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8627" y="1067570"/>
            <a:ext cx="117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TV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클릭시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8971" y="98173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지지직</a:t>
            </a:r>
            <a:r>
              <a:rPr lang="ko-KR" altLang="en-US" b="1" dirty="0" smtClean="0">
                <a:solidFill>
                  <a:schemeClr val="bg1"/>
                </a:solidFill>
              </a:rPr>
              <a:t> 거리더니 </a:t>
            </a:r>
            <a:r>
              <a:rPr lang="ko-KR" altLang="en-US" b="1" dirty="0" err="1" smtClean="0">
                <a:solidFill>
                  <a:schemeClr val="bg1"/>
                </a:solidFill>
              </a:rPr>
              <a:t>가면쓴</a:t>
            </a:r>
            <a:r>
              <a:rPr lang="ko-KR" altLang="en-US" b="1" dirty="0" smtClean="0">
                <a:solidFill>
                  <a:schemeClr val="bg1"/>
                </a:solidFill>
              </a:rPr>
              <a:t> 남자 등장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092" y="3932074"/>
            <a:ext cx="11618535" cy="2010550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7612" y="417978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가면 쓴 의문의 남자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56548" y="4656001"/>
            <a:ext cx="1060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지금부터 시간을 재겠다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그 </a:t>
            </a:r>
            <a:r>
              <a:rPr lang="ko-KR" altLang="en-US" sz="2000" dirty="0" err="1" smtClean="0"/>
              <a:t>시간내에</a:t>
            </a:r>
            <a:r>
              <a:rPr lang="ko-KR" altLang="en-US" sz="2000" dirty="0" smtClean="0"/>
              <a:t> 탈출 하지 못하면 넌 평생 </a:t>
            </a:r>
            <a:r>
              <a:rPr lang="ko-KR" altLang="en-US" sz="2000" dirty="0" err="1" smtClean="0"/>
              <a:t>티맥스의</a:t>
            </a:r>
            <a:r>
              <a:rPr lang="ko-KR" altLang="en-US" sz="2000" dirty="0" smtClean="0"/>
              <a:t> 노예가 </a:t>
            </a:r>
            <a:r>
              <a:rPr lang="ko-KR" altLang="en-US" sz="2000" dirty="0" err="1" smtClean="0"/>
              <a:t>될것이다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900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6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복도</a:t>
            </a:r>
            <a:endParaRPr lang="ko-KR" altLang="en-US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334651" y="316644"/>
            <a:ext cx="11576116" cy="18881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0" y="2204832"/>
            <a:ext cx="11604397" cy="37246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1" y="2464541"/>
            <a:ext cx="2275279" cy="2908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2929" y="1262418"/>
            <a:ext cx="1803791" cy="2358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0235" y="862157"/>
            <a:ext cx="3403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중요한 힌트를 주는 </a:t>
            </a:r>
            <a:r>
              <a:rPr lang="ko-KR" altLang="en-US" b="1" dirty="0" err="1" smtClean="0"/>
              <a:t>희수언니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NPC </a:t>
            </a:r>
            <a:r>
              <a:rPr lang="ko-KR" altLang="en-US" b="1" dirty="0" smtClean="0"/>
              <a:t>도트 캐릭터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00" l="4000" r="9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0646" y="1691873"/>
            <a:ext cx="1359624" cy="1929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86" b="97143" l="8000" r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19" y="510898"/>
            <a:ext cx="1618519" cy="16185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83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630" y="316645"/>
            <a:ext cx="3214837" cy="2927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9574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66" y="449608"/>
            <a:ext cx="1876107" cy="2591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9703" y="4314428"/>
            <a:ext cx="5237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희수언니를</a:t>
            </a:r>
            <a:r>
              <a:rPr lang="ko-KR" altLang="en-US" dirty="0" smtClean="0"/>
              <a:t> 클릭 하면 희수 언니가</a:t>
            </a:r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옆에 있는 꽃말과 가장 비슷한 석고상을 골라라</a:t>
            </a:r>
            <a:r>
              <a:rPr lang="en-US" altLang="ko-KR" dirty="0" smtClean="0"/>
              <a:t>“</a:t>
            </a:r>
          </a:p>
          <a:p>
            <a:r>
              <a:rPr lang="ko-KR" altLang="en-US" dirty="0" err="1" smtClean="0"/>
              <a:t>라고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꽃 말이 행복인 꽃이면</a:t>
            </a:r>
            <a:endParaRPr lang="en-US" altLang="ko-KR" dirty="0" smtClean="0"/>
          </a:p>
          <a:p>
            <a:r>
              <a:rPr lang="ko-KR" altLang="en-US" dirty="0" smtClean="0"/>
              <a:t>웃고있는 석고상 </a:t>
            </a:r>
            <a:r>
              <a:rPr lang="ko-KR" altLang="en-US" dirty="0" err="1" smtClean="0"/>
              <a:t>ㅇㅇ누르면</a:t>
            </a:r>
            <a:r>
              <a:rPr lang="ko-KR" altLang="en-US" dirty="0" smtClean="0"/>
              <a:t> 힌트인 종이가 나옴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" b="98600" l="9867" r="89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00" y="449608"/>
            <a:ext cx="2013736" cy="255201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082038" y="2962929"/>
            <a:ext cx="421471" cy="489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75175" y="2441819"/>
            <a:ext cx="549432" cy="456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5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카페</a:t>
            </a:r>
            <a:endParaRPr lang="ko-KR" altLang="en-US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362931" y="339365"/>
            <a:ext cx="11576116" cy="17373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" y="2054003"/>
            <a:ext cx="11576116" cy="38754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1" y="2464541"/>
            <a:ext cx="2275279" cy="2908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6" b="25407"/>
          <a:stretch/>
        </p:blipFill>
        <p:spPr>
          <a:xfrm>
            <a:off x="1444656" y="3768641"/>
            <a:ext cx="2910527" cy="14234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6" b="25407"/>
          <a:stretch/>
        </p:blipFill>
        <p:spPr>
          <a:xfrm>
            <a:off x="5543861" y="3768641"/>
            <a:ext cx="2910527" cy="14234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80" y="484022"/>
            <a:ext cx="2646199" cy="1484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333" b="90000" l="3500" r="95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176">
            <a:off x="1523314" y="342192"/>
            <a:ext cx="7696100" cy="4034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64999" y="1128489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메뉴판과</a:t>
            </a:r>
            <a:r>
              <a:rPr lang="ko-KR" altLang="en-US" dirty="0" smtClean="0"/>
              <a:t> 음식 파는 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7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0511" y="339365"/>
            <a:ext cx="11604396" cy="559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2469" y="6080289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4</a:t>
            </a:r>
            <a:r>
              <a:rPr lang="ko-KR" altLang="en-US" sz="3200" dirty="0" smtClean="0"/>
              <a:t>층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화장실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" y="2054002"/>
            <a:ext cx="11590256" cy="38754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21" y="2464541"/>
            <a:ext cx="2275279" cy="2908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2" y="339364"/>
            <a:ext cx="11604396" cy="17146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0853" y1="9434" x2="10853" y2="9434"/>
                        <a14:foregroundMark x1="27907" y1="10377" x2="27907" y2="10377"/>
                        <a14:foregroundMark x1="43411" y1="12736" x2="43411" y2="12736"/>
                        <a14:foregroundMark x1="59690" y1="9906" x2="59690" y2="9906"/>
                        <a14:foregroundMark x1="74419" y1="8491" x2="74419" y2="8491"/>
                        <a14:foregroundMark x1="75194" y1="14623" x2="75194" y2="14623"/>
                        <a14:foregroundMark x1="86822" y1="31132" x2="86047" y2="32075"/>
                        <a14:foregroundMark x1="93798" y1="26415" x2="93798" y2="26415"/>
                        <a14:backgroundMark x1="96899" y1="31604" x2="96899" y2="31604"/>
                        <a14:backgroundMark x1="62016" y1="8019" x2="62016" y2="8019"/>
                        <a14:backgroundMark x1="68992" y1="98585" x2="68992" y2="98585"/>
                        <a14:backgroundMark x1="19380" y1="98585" x2="19380" y2="9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30" y="2385283"/>
            <a:ext cx="1634610" cy="2686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30328" y="281124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납치된 성현 선배의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도트 캐릭터</a:t>
            </a:r>
            <a:endParaRPr lang="en-US" altLang="ko-KR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111242"/>
            <a:ext cx="3036741" cy="30367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88" y="97670"/>
            <a:ext cx="3036741" cy="30367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86" l="9951" r="8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4" y="124814"/>
            <a:ext cx="3036741" cy="30367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9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629" y="617114"/>
            <a:ext cx="5048054" cy="957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6940" y="9114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7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279</Words>
  <Application>Microsoft Office PowerPoint</Application>
  <PresentationFormat>와이드스크린</PresentationFormat>
  <Paragraphs>67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티맥스 타워 탈출하기  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nanumi</dc:creator>
  <cp:lastModifiedBy>nanumi</cp:lastModifiedBy>
  <cp:revision>24</cp:revision>
  <dcterms:created xsi:type="dcterms:W3CDTF">2018-11-17T02:21:16Z</dcterms:created>
  <dcterms:modified xsi:type="dcterms:W3CDTF">2018-11-24T00:59:02Z</dcterms:modified>
</cp:coreProperties>
</file>